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2AE"/>
    <a:srgbClr val="FFDD59"/>
    <a:srgbClr val="8FDB94"/>
    <a:srgbClr val="D5DBE2"/>
    <a:srgbClr val="CBCED3"/>
    <a:srgbClr val="434F60"/>
    <a:srgbClr val="CAE8F0"/>
    <a:srgbClr val="ACD2FE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69" d="100"/>
          <a:sy n="69" d="100"/>
        </p:scale>
        <p:origin x="2472" y="-20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417793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Woodify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AP716909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Individuelle Acryltrophäe auf Holzsockel mit USB-betriebenem mehrfarbigem LED-Licht, in Sonderform mit eingraviertem Motiv. Inkl. USB-Ladekabel. 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3197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Bamler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AP716842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Individuelles Lesezeichen aus Papier mit 11 cm Lineal und Vollfarbdruck auf der Vorderseite.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67198" y="7794378"/>
            <a:ext cx="2293235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ColoShop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Eco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AP716770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Schlüsselanhänger mit Metallkarabiner und vollfarbig bedrucktem Einkaufswagen-Chip aus Sperrholz.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Eine Produktkollektion wie keine andere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Gehe über die Grenzen hinaus mit Deinen Werbeaktionen. Die BE CREATIVE-Kollektion erlaubt Dir das gesamte Erscheinungsbild Deiner Geschenke zu gestalten und so eine unvergessliche Erinnerung zu hinterlassen.</a:t>
            </a:r>
          </a:p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970414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Minimor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AP716860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Individuelles Memory-Spiel aus Papier in Individueller Papierschachtel, mit 24 Kärtchen (55x55 mm).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00320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RPET-Flasche mit Edelstahlverschluss in individueller RPET-Neoprenhülle.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69" y="13034298"/>
            <a:ext cx="1628633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Folback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Individueller, faltbarer RPET-Rucksack mit Reißverschluss-Hauptfach und Reißverschluss-Vortasche. Mit vollflächigem Sublimationsdruck. Material: 190T RPET-Polyester. Mit RPET-Label.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st-it cetli, Hajtogatólap, Kreatív művészetek, Művészet papír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B5B444A-9003-D609-7373-A0A8C96AB0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7" y="11220255"/>
            <a:ext cx="1680690" cy="1680690"/>
          </a:xfrm>
          <a:prstGeom prst="rect">
            <a:avLst/>
          </a:prstGeom>
        </p:spPr>
      </p:pic>
      <p:pic>
        <p:nvPicPr>
          <p:cNvPr id="20" name="Kép 19" descr="A képen sárg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A2EFCE6-37C2-4135-D617-9A3DD74470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25" y="11314618"/>
            <a:ext cx="1527623" cy="1527623"/>
          </a:xfrm>
          <a:prstGeom prst="rect">
            <a:avLst/>
          </a:prstGeom>
        </p:spPr>
      </p:pic>
      <p:pic>
        <p:nvPicPr>
          <p:cNvPr id="22" name="Kép 21" descr="A képen Műanyag palack, vizespalack, Oldat, üdítőita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0E820CC-008F-4C8C-07BB-A86256A07D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87" y="11343311"/>
            <a:ext cx="1470235" cy="14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173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2025-02-12T09:59:41Z</dcterms:modified>
  <cp:category/>
</cp:coreProperties>
</file>